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sldIdLst>
    <p:sldId id="256" r:id="rId2"/>
    <p:sldId id="257" r:id="rId3"/>
    <p:sldId id="258" r:id="rId4"/>
    <p:sldId id="275" r:id="rId5"/>
    <p:sldId id="265" r:id="rId6"/>
    <p:sldId id="266" r:id="rId7"/>
    <p:sldId id="276" r:id="rId8"/>
    <p:sldId id="277" r:id="rId9"/>
    <p:sldId id="278" r:id="rId10"/>
    <p:sldId id="259" r:id="rId11"/>
    <p:sldId id="279" r:id="rId12"/>
    <p:sldId id="263" r:id="rId13"/>
    <p:sldId id="264" r:id="rId14"/>
    <p:sldId id="267" r:id="rId15"/>
    <p:sldId id="273" r:id="rId16"/>
    <p:sldId id="274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0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04F-9649-AF42-8DB6-C01C68E1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B8C7-F3BE-1842-B972-0B6D1F69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8FAE4-5D9E-3C41-94F5-727323F0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14E3-015D-2F46-B142-A8E58423182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0B8B-C12C-5044-A6FC-FE74046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5AA3-F174-DF4D-A7DC-4FEF4F39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A7F2-2A18-E849-B526-6037E1391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  <p:sldLayoutId id="214748440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AB386-BC78-9E49-AAAC-00093079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7034E-3869-F644-A5BA-692CE86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4042682"/>
            <a:ext cx="85979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2D67F-3340-D64B-958A-B11DC18A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5293131"/>
            <a:ext cx="8597900" cy="118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C42F-81A4-304E-99C4-D6A725B5A141}"/>
              </a:ext>
            </a:extLst>
          </p:cNvPr>
          <p:cNvSpPr txBox="1"/>
          <p:nvPr/>
        </p:nvSpPr>
        <p:spPr>
          <a:xfrm>
            <a:off x="858967" y="5000743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28FF93-7AED-574B-AF23-B212F107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2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BB985E-4635-4A46-9F84-79E8552D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7" y="2758906"/>
            <a:ext cx="7230865" cy="4078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C40276-0F2F-6B4B-9CB4-4B9DD9F7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230" y="1270747"/>
            <a:ext cx="7000982" cy="3270949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7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13C69-57D5-AB43-BFB8-F0F9C9C4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Premise: residence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C6BF2B-AF9D-E944-A2D6-FA39839C3B8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3101" r="13101"/>
          <a:stretch>
            <a:fillRect/>
          </a:stretch>
        </p:blipFill>
        <p:spPr>
          <a:xfrm>
            <a:off x="4229178" y="2084200"/>
            <a:ext cx="5397558" cy="2505813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386E1E8-DD9B-A44B-8499-97F6B422047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556426" y="2084200"/>
            <a:ext cx="3443239" cy="25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89E6-E0DA-394F-970E-B43564BD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% Dui to all crimes in Houston from </a:t>
            </a:r>
            <a:r>
              <a:rPr lang="en-US" dirty="0" err="1"/>
              <a:t>nov.</a:t>
            </a:r>
            <a:r>
              <a:rPr lang="en-US" dirty="0"/>
              <a:t> 1, 2018 to Jan 31, 2019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730D7-12EF-5042-9DDF-30D83942B9A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10F3-1745-3649-AB28-3F924DE17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6ED-DB1B-524F-A400-7D21BD0F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05C0-192C-194B-967F-33477A2002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6C12-CCF9-0B4A-ADB9-8EEE04D9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C1-1666-6642-860A-47E181A3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2" y="685800"/>
            <a:ext cx="9745757" cy="515937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of the </a:t>
            </a:r>
            <a:r>
              <a:rPr lang="en-US" dirty="0" err="1"/>
              <a:t>dow</a:t>
            </a:r>
            <a:r>
              <a:rPr lang="en-US" dirty="0"/>
              <a:t> jones market to property crime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2498-64C4-3D46-BF37-A923F367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20" y="4477342"/>
            <a:ext cx="5486400" cy="897932"/>
          </a:xfrm>
        </p:spPr>
        <p:txBody>
          <a:bodyPr>
            <a:normAutofit fontScale="55000" lnSpcReduction="20000"/>
          </a:bodyPr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 </a:t>
            </a:r>
            <a:r>
              <a:rPr lang="en-US" sz="1000" dirty="0"/>
              <a:t>Source: http://</a:t>
            </a:r>
            <a:r>
              <a:rPr lang="en-US" sz="1000" dirty="0" err="1"/>
              <a:t>media.cla.auburn.edu</a:t>
            </a:r>
            <a:r>
              <a:rPr lang="en-US" sz="1000" dirty="0"/>
              <a:t>/economics/</a:t>
            </a:r>
            <a:r>
              <a:rPr lang="en-US" sz="1000" dirty="0" err="1"/>
              <a:t>workingpapers</a:t>
            </a:r>
            <a:r>
              <a:rPr lang="en-US" sz="1000" dirty="0"/>
              <a:t>/ 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econpapers.repec.org</a:t>
            </a:r>
            <a:r>
              <a:rPr lang="en-US" sz="1000" dirty="0"/>
              <a:t>/paper/</a:t>
            </a:r>
            <a:r>
              <a:rPr lang="en-US" sz="1000" dirty="0" err="1"/>
              <a:t>abnwpaper</a:t>
            </a:r>
            <a:r>
              <a:rPr lang="en-US" sz="1000" dirty="0"/>
              <a:t>/ 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2434FC-D130-1A41-A23F-CF368F58E0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20506" y="1201737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2BC5B-451E-FE4A-9EC1-DF5F86D0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2" y="1077994"/>
            <a:ext cx="3497702" cy="33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4DF8-1704-B043-8457-EF5EE057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521-FEA1-9942-9488-B431BF9184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9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9A2-3F60-8A40-9973-94C14079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E719-F0A2-124E-94C0-D701F629F9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crime data in Houston - narrowed down to one season and to look at hourly data.</a:t>
            </a:r>
          </a:p>
          <a:p>
            <a:r>
              <a:rPr lang="en-US" dirty="0"/>
              <a:t>Since most holidays occurred in winter, holiday dates as points of interest. </a:t>
            </a:r>
          </a:p>
          <a:p>
            <a:r>
              <a:rPr lang="en-US" dirty="0"/>
              <a:t>Hundreds of crimes- chose Driving under the influence (dui) as the main crime to analyze.</a:t>
            </a:r>
          </a:p>
          <a:p>
            <a:r>
              <a:rPr lang="en-US" dirty="0"/>
              <a:t>Chose burglary as a secondary crime to analyze</a:t>
            </a:r>
          </a:p>
          <a:p>
            <a:r>
              <a:rPr lang="en-US" dirty="0"/>
              <a:t>Compare trends in Stock market using </a:t>
            </a:r>
            <a:r>
              <a:rPr lang="en-US" dirty="0" err="1"/>
              <a:t>dow</a:t>
            </a:r>
            <a:r>
              <a:rPr lang="en-US" dirty="0"/>
              <a:t> jones </a:t>
            </a:r>
            <a:r>
              <a:rPr lang="en-US" dirty="0" err="1"/>
              <a:t>api</a:t>
            </a:r>
            <a:r>
              <a:rPr lang="en-US" dirty="0"/>
              <a:t> vs burglaries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pPr lvl="1"/>
            <a:r>
              <a:rPr lang="en-US" dirty="0"/>
              <a:t>Historical hourly Weather </a:t>
            </a:r>
            <a:r>
              <a:rPr lang="en-US" dirty="0" err="1"/>
              <a:t>api</a:t>
            </a:r>
            <a:r>
              <a:rPr lang="en-US" dirty="0"/>
              <a:t> was not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5114"/>
            <a:ext cx="8643394" cy="763929"/>
          </a:xfrm>
        </p:spPr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2000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Concatenated an additional 4 years for a more robust data set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</a:t>
            </a:r>
            <a:r>
              <a:rPr lang="en-US">
                <a:hlinkClick r:id="rId3"/>
              </a:rPr>
              <a:t>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4418634" cy="914400"/>
          </a:xfrm>
        </p:spPr>
        <p:txBody>
          <a:bodyPr>
            <a:noAutofit/>
          </a:bodyPr>
          <a:lstStyle/>
          <a:p>
            <a:r>
              <a:rPr lang="en-US" sz="2000" dirty="0"/>
              <a:t>2018-2019</a:t>
            </a:r>
            <a:br>
              <a:rPr lang="en-US" sz="2000" dirty="0"/>
            </a:br>
            <a:r>
              <a:rPr lang="en-US" sz="2000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5860EE97-4955-F049-A8E6-91B7798018E8}"/>
              </a:ext>
            </a:extLst>
          </p:cNvPr>
          <p:cNvSpPr txBox="1">
            <a:spLocks/>
          </p:cNvSpPr>
          <p:nvPr/>
        </p:nvSpPr>
        <p:spPr>
          <a:xfrm>
            <a:off x="6096000" y="563880"/>
            <a:ext cx="4326895" cy="105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2014-2019</a:t>
            </a:r>
          </a:p>
          <a:p>
            <a:r>
              <a:rPr lang="en-US" dirty="0"/>
              <a:t>burglaries for thanksgiving, Christmas,  new year’s day and total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20628-18F5-6245-82BE-8EC9E81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247"/>
            <a:ext cx="4517985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247" cy="1524305"/>
          </a:xfrm>
        </p:spPr>
        <p:txBody>
          <a:bodyPr>
            <a:normAutofit/>
          </a:bodyPr>
          <a:lstStyle/>
          <a:p>
            <a:r>
              <a:rPr lang="en-US" sz="3600" b="1" dirty="0"/>
              <a:t>Possible Reasons for Increased </a:t>
            </a:r>
            <a:br>
              <a:rPr lang="en-US" sz="3600" b="1" dirty="0"/>
            </a:br>
            <a:r>
              <a:rPr lang="en-US" sz="3600" b="1" dirty="0"/>
              <a:t>Trend of Crimes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B02929-1B1C-B34C-AEE6-AB4692D6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26935" y="2024010"/>
            <a:ext cx="14210256" cy="47367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E0C62-52D1-2641-A433-BBFDEC66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50" y="297656"/>
            <a:ext cx="3508268" cy="2613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D2EB9-BDAF-B84F-80C4-055BDA79506B}"/>
              </a:ext>
            </a:extLst>
          </p:cNvPr>
          <p:cNvSpPr txBox="1"/>
          <p:nvPr/>
        </p:nvSpPr>
        <p:spPr>
          <a:xfrm rot="20779446">
            <a:off x="7014992" y="1092714"/>
            <a:ext cx="21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962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Increased Trend of Property Crimes During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032C08-7A39-0947-8EBA-9628A9EB5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3493" y="1508241"/>
            <a:ext cx="7130894" cy="4663959"/>
          </a:xfrm>
        </p:spPr>
      </p:pic>
    </p:spTree>
    <p:extLst>
      <p:ext uri="{BB962C8B-B14F-4D97-AF65-F5344CB8AC3E}">
        <p14:creationId xmlns:p14="http://schemas.microsoft.com/office/powerpoint/2010/main" val="193863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71D83-B69C-D841-B37C-B44546B9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3" y="-71919"/>
            <a:ext cx="87768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B48C8-4903-4447-9589-BF5C6A26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5" y="2833097"/>
            <a:ext cx="3582292" cy="30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5542</TotalTime>
  <Words>482</Words>
  <Application>Microsoft Macintosh PowerPoint</Application>
  <PresentationFormat>Widescreen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 Data cleanup and exploration</vt:lpstr>
      <vt:lpstr>2018-2019 dui for thanksgiving, Christmas,  new year’s day and 3 month average</vt:lpstr>
      <vt:lpstr> 5 year comparison of burglaries over hours</vt:lpstr>
      <vt:lpstr>Possible Reasons for Increased  Trend of Crimes</vt:lpstr>
      <vt:lpstr>Increased Trend of Property Crimes During Holidays</vt:lpstr>
      <vt:lpstr>PowerPoint Presentation</vt:lpstr>
      <vt:lpstr>Impact of Macroeconomic Conditions on Crime</vt:lpstr>
      <vt:lpstr>Impact of Macroeconomic Conditions on Crime</vt:lpstr>
      <vt:lpstr>Impact of Macroeconomic Conditions on Crime</vt:lpstr>
      <vt:lpstr>Premise: residence</vt:lpstr>
      <vt:lpstr>Pie chart % Dui to all crimes in Houston from nov. 1, 2018 to Jan 31, 2019</vt:lpstr>
      <vt:lpstr>PowerPoint Presentation</vt:lpstr>
      <vt:lpstr>Correlation of the dow jones market to property crime </vt:lpstr>
      <vt:lpstr>discussion</vt:lpstr>
      <vt:lpstr>Port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Faith Ozkaragoz</cp:lastModifiedBy>
  <cp:revision>26</cp:revision>
  <dcterms:created xsi:type="dcterms:W3CDTF">2019-09-07T16:57:31Z</dcterms:created>
  <dcterms:modified xsi:type="dcterms:W3CDTF">2019-09-11T19:06:32Z</dcterms:modified>
</cp:coreProperties>
</file>